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4690" autoAdjust="0"/>
  </p:normalViewPr>
  <p:slideViewPr>
    <p:cSldViewPr snapToGrid="0">
      <p:cViewPr varScale="1">
        <p:scale>
          <a:sx n="77" d="100"/>
          <a:sy n="77" d="100"/>
        </p:scale>
        <p:origin x="126"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A806F4-3A38-4074-82C1-7C3B5C415C3C}"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BFE91-C10A-46EC-91FA-D1D81F30C9DA}" type="slidenum">
              <a:rPr lang="en-US" smtClean="0"/>
              <a:t>‹#›</a:t>
            </a:fld>
            <a:endParaRPr lang="en-US"/>
          </a:p>
        </p:txBody>
      </p:sp>
    </p:spTree>
    <p:extLst>
      <p:ext uri="{BB962C8B-B14F-4D97-AF65-F5344CB8AC3E}">
        <p14:creationId xmlns:p14="http://schemas.microsoft.com/office/powerpoint/2010/main" val="2837513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1B5CDD4-79D8-414A-AC24-E11D046777B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1794692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B5CDD4-79D8-414A-AC24-E11D046777B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244215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B5CDD4-79D8-414A-AC24-E11D046777B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55419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B5CDD4-79D8-414A-AC24-E11D046777B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362008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B5CDD4-79D8-414A-AC24-E11D046777BB}"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165374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B5CDD4-79D8-414A-AC24-E11D046777BB}"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44039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B5CDD4-79D8-414A-AC24-E11D046777BB}"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204742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B5CDD4-79D8-414A-AC24-E11D046777BB}"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171710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B5CDD4-79D8-414A-AC24-E11D046777BB}"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77832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B5CDD4-79D8-414A-AC24-E11D046777BB}"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197542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B5CDD4-79D8-414A-AC24-E11D046777BB}"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369A-FAA4-4E37-9285-F9B59226BB9B}" type="slidenum">
              <a:rPr lang="en-US" smtClean="0"/>
              <a:t>‹#›</a:t>
            </a:fld>
            <a:endParaRPr lang="en-US"/>
          </a:p>
        </p:txBody>
      </p:sp>
    </p:spTree>
    <p:extLst>
      <p:ext uri="{BB962C8B-B14F-4D97-AF65-F5344CB8AC3E}">
        <p14:creationId xmlns:p14="http://schemas.microsoft.com/office/powerpoint/2010/main" val="183205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5CDD4-79D8-414A-AC24-E11D046777BB}"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B369A-FAA4-4E37-9285-F9B59226BB9B}" type="slidenum">
              <a:rPr lang="en-US" smtClean="0"/>
              <a:t>‹#›</a:t>
            </a:fld>
            <a:endParaRPr lang="en-US"/>
          </a:p>
        </p:txBody>
      </p:sp>
    </p:spTree>
    <p:extLst>
      <p:ext uri="{BB962C8B-B14F-4D97-AF65-F5344CB8AC3E}">
        <p14:creationId xmlns:p14="http://schemas.microsoft.com/office/powerpoint/2010/main" val="97816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59317"/>
            <a:ext cx="9144000" cy="2387600"/>
          </a:xfrm>
        </p:spPr>
        <p:txBody>
          <a:bodyPr>
            <a:normAutofit fontScale="90000"/>
          </a:bodyPr>
          <a:lstStyle/>
          <a:p>
            <a:r>
              <a:rPr lang="en-US" dirty="0">
                <a:solidFill>
                  <a:schemeClr val="bg1"/>
                </a:solidFill>
              </a:rPr>
              <a:t>Going After </a:t>
            </a:r>
            <a:r>
              <a:rPr lang="en-US" dirty="0" err="1">
                <a:solidFill>
                  <a:schemeClr val="bg1"/>
                </a:solidFill>
              </a:rPr>
              <a:t>Cacciatio</a:t>
            </a:r>
            <a:r>
              <a:rPr lang="en-US" dirty="0">
                <a:solidFill>
                  <a:schemeClr val="bg1"/>
                </a:solidFill>
              </a:rPr>
              <a:t>: Playing With and Against Notions of War</a:t>
            </a:r>
          </a:p>
        </p:txBody>
      </p:sp>
      <p:sp>
        <p:nvSpPr>
          <p:cNvPr id="3" name="Subtitle 2"/>
          <p:cNvSpPr>
            <a:spLocks noGrp="1"/>
          </p:cNvSpPr>
          <p:nvPr>
            <p:ph type="subTitle" idx="1"/>
          </p:nvPr>
        </p:nvSpPr>
        <p:spPr/>
        <p:txBody>
          <a:bodyPr/>
          <a:lstStyle/>
          <a:p>
            <a:r>
              <a:rPr lang="en-US" dirty="0" smtClean="0">
                <a:solidFill>
                  <a:schemeClr val="bg1"/>
                </a:solidFill>
              </a:rPr>
              <a:t>A Former IB Student</a:t>
            </a:r>
            <a:r>
              <a:rPr lang="en-US" dirty="0">
                <a:solidFill>
                  <a:schemeClr val="bg1"/>
                </a:solidFill>
              </a:rPr>
              <a:t/>
            </a:r>
            <a:br>
              <a:rPr lang="en-US" dirty="0">
                <a:solidFill>
                  <a:schemeClr val="bg1"/>
                </a:solidFill>
              </a:rPr>
            </a:br>
            <a:r>
              <a:rPr lang="en-US" dirty="0">
                <a:solidFill>
                  <a:schemeClr val="bg1"/>
                </a:solidFill>
              </a:rPr>
              <a:t>IB English</a:t>
            </a:r>
          </a:p>
          <a:p>
            <a:r>
              <a:rPr lang="en-US" err="1">
                <a:solidFill>
                  <a:schemeClr val="bg1"/>
                </a:solidFill>
              </a:rPr>
              <a:t>Mr</a:t>
            </a:r>
            <a:r>
              <a:rPr lang="en-US" smtClean="0">
                <a:solidFill>
                  <a:schemeClr val="bg1"/>
                </a:solidFill>
              </a:rPr>
              <a:t>. Rhinehart</a:t>
            </a:r>
            <a:endParaRPr lang="en-US" dirty="0">
              <a:solidFill>
                <a:schemeClr val="bg1"/>
              </a:solidFill>
            </a:endParaRPr>
          </a:p>
        </p:txBody>
      </p:sp>
    </p:spTree>
    <p:extLst>
      <p:ext uri="{BB962C8B-B14F-4D97-AF65-F5344CB8AC3E}">
        <p14:creationId xmlns:p14="http://schemas.microsoft.com/office/powerpoint/2010/main" val="2825505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297749"/>
            <a:ext cx="10515600" cy="1325563"/>
          </a:xfrm>
        </p:spPr>
        <p:txBody>
          <a:bodyPr>
            <a:normAutofit/>
          </a:bodyPr>
          <a:lstStyle/>
          <a:p>
            <a:r>
              <a:rPr lang="en-US" sz="2800" u="sng" dirty="0">
                <a:solidFill>
                  <a:schemeClr val="bg1"/>
                </a:solidFill>
              </a:rPr>
              <a:t>Preconceived Notions of Vietnam War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1074" y="3657867"/>
            <a:ext cx="4064000" cy="27178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6618" y="1670894"/>
            <a:ext cx="5974314" cy="4704773"/>
          </a:xfrm>
          <a:prstGeom prst="rect">
            <a:avLst/>
          </a:prstGeom>
        </p:spPr>
      </p:pic>
      <p:sp>
        <p:nvSpPr>
          <p:cNvPr id="6" name="TextBox 5"/>
          <p:cNvSpPr txBox="1"/>
          <p:nvPr/>
        </p:nvSpPr>
        <p:spPr>
          <a:xfrm>
            <a:off x="1763859" y="1442600"/>
            <a:ext cx="4496165" cy="1938992"/>
          </a:xfrm>
          <a:prstGeom prst="rect">
            <a:avLst/>
          </a:prstGeom>
          <a:noFill/>
        </p:spPr>
        <p:txBody>
          <a:bodyPr wrap="square" rtlCol="0">
            <a:spAutoFit/>
          </a:bodyPr>
          <a:lstStyle/>
          <a:p>
            <a:r>
              <a:rPr lang="en-US" sz="2400" dirty="0">
                <a:solidFill>
                  <a:schemeClr val="bg1"/>
                </a:solidFill>
              </a:rPr>
              <a:t>Shell Shock/ PTSD</a:t>
            </a:r>
          </a:p>
          <a:p>
            <a:endParaRPr lang="en-US" sz="2400" dirty="0">
              <a:solidFill>
                <a:schemeClr val="bg1"/>
              </a:solidFill>
            </a:endParaRPr>
          </a:p>
          <a:p>
            <a:r>
              <a:rPr lang="en-US" sz="2400" dirty="0">
                <a:solidFill>
                  <a:schemeClr val="bg1"/>
                </a:solidFill>
              </a:rPr>
              <a:t>Hell on earth</a:t>
            </a:r>
          </a:p>
          <a:p>
            <a:endParaRPr lang="en-US" sz="2400" dirty="0">
              <a:solidFill>
                <a:schemeClr val="bg1"/>
              </a:solidFill>
            </a:endParaRPr>
          </a:p>
          <a:p>
            <a:r>
              <a:rPr lang="en-US" sz="2400" dirty="0">
                <a:solidFill>
                  <a:schemeClr val="bg1"/>
                </a:solidFill>
              </a:rPr>
              <a:t>Death after death</a:t>
            </a:r>
          </a:p>
        </p:txBody>
      </p:sp>
    </p:spTree>
    <p:extLst>
      <p:ext uri="{BB962C8B-B14F-4D97-AF65-F5344CB8AC3E}">
        <p14:creationId xmlns:p14="http://schemas.microsoft.com/office/powerpoint/2010/main" val="2728843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806"/>
            <a:ext cx="10444843" cy="5662613"/>
          </a:xfrm>
        </p:spPr>
        <p:txBody>
          <a:bodyPr>
            <a:normAutofit/>
          </a:bodyPr>
          <a:lstStyle/>
          <a:p>
            <a:pPr marL="0" indent="0">
              <a:buNone/>
            </a:pPr>
            <a:endParaRPr lang="en-US" sz="4400" i="1" dirty="0"/>
          </a:p>
          <a:p>
            <a:pPr marL="0" indent="0">
              <a:buNone/>
            </a:pPr>
            <a:endParaRPr lang="en-US" sz="4000" i="1" dirty="0">
              <a:solidFill>
                <a:schemeClr val="bg1"/>
              </a:solidFill>
            </a:endParaRPr>
          </a:p>
          <a:p>
            <a:pPr marL="0" indent="0">
              <a:buNone/>
            </a:pPr>
            <a:r>
              <a:rPr lang="en-US" sz="4000" i="1" dirty="0">
                <a:solidFill>
                  <a:schemeClr val="bg1"/>
                </a:solidFill>
              </a:rPr>
              <a:t>“It was a bad time. Billy Boy Watkins was dead, and so was Frenchie Tucker. Billy Boy had died of fright, scared to death on the field of battle, and Frenchie Tucker had been shot through the nose.” –Going After </a:t>
            </a:r>
            <a:r>
              <a:rPr lang="en-US" sz="4000" i="1" dirty="0" err="1">
                <a:solidFill>
                  <a:schemeClr val="bg1"/>
                </a:solidFill>
              </a:rPr>
              <a:t>Cacciato</a:t>
            </a:r>
            <a:r>
              <a:rPr lang="en-US" sz="4000" i="1" dirty="0">
                <a:solidFill>
                  <a:schemeClr val="bg1"/>
                </a:solidFill>
              </a:rPr>
              <a:t>, </a:t>
            </a:r>
            <a:r>
              <a:rPr lang="en-US" sz="4000" i="1" dirty="0" err="1">
                <a:solidFill>
                  <a:schemeClr val="bg1"/>
                </a:solidFill>
              </a:rPr>
              <a:t>Pg</a:t>
            </a:r>
            <a:r>
              <a:rPr lang="en-US" sz="4000" i="1" dirty="0">
                <a:solidFill>
                  <a:schemeClr val="bg1"/>
                </a:solidFill>
              </a:rPr>
              <a:t> 1</a:t>
            </a:r>
          </a:p>
        </p:txBody>
      </p:sp>
    </p:spTree>
    <p:extLst>
      <p:ext uri="{BB962C8B-B14F-4D97-AF65-F5344CB8AC3E}">
        <p14:creationId xmlns:p14="http://schemas.microsoft.com/office/powerpoint/2010/main" val="3219929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70823" y="0"/>
            <a:ext cx="10515600" cy="5572806"/>
          </a:xfrm>
        </p:spPr>
        <p:txBody>
          <a:bodyPr>
            <a:normAutofit/>
          </a:bodyPr>
          <a:lstStyle/>
          <a:p>
            <a:pPr marL="0" indent="0">
              <a:buNone/>
            </a:pPr>
            <a:r>
              <a:rPr lang="en-US" sz="4000" i="1" dirty="0">
                <a:solidFill>
                  <a:schemeClr val="bg1"/>
                </a:solidFill>
              </a:rPr>
              <a:t> </a:t>
            </a:r>
          </a:p>
          <a:p>
            <a:pPr marL="0" indent="0">
              <a:buNone/>
            </a:pPr>
            <a:endParaRPr lang="en-US" sz="4000" i="1" dirty="0">
              <a:solidFill>
                <a:schemeClr val="bg1"/>
              </a:solidFill>
            </a:endParaRPr>
          </a:p>
          <a:p>
            <a:pPr marL="0" indent="0">
              <a:buNone/>
            </a:pPr>
            <a:r>
              <a:rPr lang="en-US" sz="4000" i="1" dirty="0">
                <a:solidFill>
                  <a:schemeClr val="bg1"/>
                </a:solidFill>
              </a:rPr>
              <a:t> “The Lieutenant kept rocking. He did not look well. When the flame was gone, he pushed himself to his feet, coughed, spat, and touched his toes. ‘All right,’ he sighed. ‘Third Squad goes after </a:t>
            </a:r>
            <a:r>
              <a:rPr lang="en-US" sz="4000" i="1" dirty="0" err="1">
                <a:solidFill>
                  <a:schemeClr val="bg1"/>
                </a:solidFill>
              </a:rPr>
              <a:t>Cacciato</a:t>
            </a:r>
            <a:r>
              <a:rPr lang="en-US" sz="4000" i="1" dirty="0">
                <a:solidFill>
                  <a:schemeClr val="bg1"/>
                </a:solidFill>
              </a:rPr>
              <a:t>.” –Going After </a:t>
            </a:r>
            <a:r>
              <a:rPr lang="en-US" sz="4000" i="1" dirty="0" err="1">
                <a:solidFill>
                  <a:schemeClr val="bg1"/>
                </a:solidFill>
              </a:rPr>
              <a:t>Cacciato</a:t>
            </a:r>
            <a:r>
              <a:rPr lang="en-US" sz="4000" i="1" dirty="0">
                <a:solidFill>
                  <a:schemeClr val="bg1"/>
                </a:solidFill>
              </a:rPr>
              <a:t>, Pg. 7</a:t>
            </a:r>
          </a:p>
        </p:txBody>
      </p:sp>
    </p:spTree>
    <p:extLst>
      <p:ext uri="{BB962C8B-B14F-4D97-AF65-F5344CB8AC3E}">
        <p14:creationId xmlns:p14="http://schemas.microsoft.com/office/powerpoint/2010/main" val="871332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4350"/>
            <a:ext cx="10515600" cy="5662613"/>
          </a:xfrm>
        </p:spPr>
        <p:txBody>
          <a:bodyPr>
            <a:normAutofit/>
          </a:bodyPr>
          <a:lstStyle/>
          <a:p>
            <a:pPr marL="0" indent="0">
              <a:buNone/>
            </a:pPr>
            <a:r>
              <a:rPr lang="en-US" sz="4000" i="1" dirty="0">
                <a:solidFill>
                  <a:schemeClr val="bg1"/>
                </a:solidFill>
              </a:rPr>
              <a:t>  </a:t>
            </a:r>
          </a:p>
          <a:p>
            <a:pPr marL="0" indent="0">
              <a:buNone/>
            </a:pPr>
            <a:r>
              <a:rPr lang="en-US" sz="4000" i="1" dirty="0">
                <a:solidFill>
                  <a:schemeClr val="bg1"/>
                </a:solidFill>
              </a:rPr>
              <a:t>“The truths are contradictory. It can be argued, for instance, that war is grotesque. But in truth, war is beauty. For all its horror, you can’t help but gape at the awful majesty of combat... It’s not pretty, exactly. It’s astonishing.” – </a:t>
            </a:r>
            <a:r>
              <a:rPr lang="en-US" sz="4000" dirty="0">
                <a:solidFill>
                  <a:schemeClr val="bg1"/>
                </a:solidFill>
              </a:rPr>
              <a:t>How to Tell a True War Story, </a:t>
            </a:r>
            <a:r>
              <a:rPr lang="en-US" sz="4000" dirty="0" err="1">
                <a:solidFill>
                  <a:schemeClr val="bg1"/>
                </a:solidFill>
              </a:rPr>
              <a:t>Pg</a:t>
            </a:r>
            <a:r>
              <a:rPr lang="en-US" sz="4000" dirty="0">
                <a:solidFill>
                  <a:schemeClr val="bg1"/>
                </a:solidFill>
              </a:rPr>
              <a:t> 7</a:t>
            </a:r>
            <a:endParaRPr lang="en-US" sz="4000" i="1" dirty="0">
              <a:solidFill>
                <a:schemeClr val="bg1"/>
              </a:solidFill>
            </a:endParaRPr>
          </a:p>
        </p:txBody>
      </p:sp>
    </p:spTree>
    <p:extLst>
      <p:ext uri="{BB962C8B-B14F-4D97-AF65-F5344CB8AC3E}">
        <p14:creationId xmlns:p14="http://schemas.microsoft.com/office/powerpoint/2010/main" val="367002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6186"/>
            <a:ext cx="10515600" cy="5670777"/>
          </a:xfrm>
        </p:spPr>
        <p:txBody>
          <a:bodyPr>
            <a:normAutofit/>
          </a:bodyPr>
          <a:lstStyle/>
          <a:p>
            <a:pPr marL="0" indent="0" algn="ctr">
              <a:lnSpc>
                <a:spcPct val="100000"/>
              </a:lnSpc>
              <a:buNone/>
            </a:pPr>
            <a:r>
              <a:rPr lang="en-US" sz="4800" u="sng" dirty="0">
                <a:solidFill>
                  <a:schemeClr val="bg1"/>
                </a:solidFill>
              </a:rPr>
              <a:t>Conclusion</a:t>
            </a:r>
            <a:r>
              <a:rPr lang="en-US" sz="4800" dirty="0">
                <a:solidFill>
                  <a:schemeClr val="bg1"/>
                </a:solidFill>
              </a:rPr>
              <a:t>:</a:t>
            </a:r>
          </a:p>
          <a:p>
            <a:pPr marL="0" indent="0">
              <a:lnSpc>
                <a:spcPct val="100000"/>
              </a:lnSpc>
              <a:buNone/>
            </a:pPr>
            <a:endParaRPr lang="en-US" sz="4800" dirty="0">
              <a:solidFill>
                <a:schemeClr val="bg1"/>
              </a:solidFill>
            </a:endParaRPr>
          </a:p>
          <a:p>
            <a:pPr marL="0" indent="0">
              <a:lnSpc>
                <a:spcPct val="100000"/>
              </a:lnSpc>
              <a:buNone/>
            </a:pPr>
            <a:r>
              <a:rPr lang="en-US" sz="4800" dirty="0">
                <a:solidFill>
                  <a:schemeClr val="bg1"/>
                </a:solidFill>
              </a:rPr>
              <a:t>How does this contradiction of the story affect the Verisimilitude?</a:t>
            </a:r>
            <a:endParaRPr lang="en-US" sz="2400" dirty="0">
              <a:solidFill>
                <a:schemeClr val="bg1"/>
              </a:solidFill>
            </a:endParaRPr>
          </a:p>
        </p:txBody>
      </p:sp>
    </p:spTree>
    <p:extLst>
      <p:ext uri="{BB962C8B-B14F-4D97-AF65-F5344CB8AC3E}">
        <p14:creationId xmlns:p14="http://schemas.microsoft.com/office/powerpoint/2010/main" val="1448579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218</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Going After Cacciatio: Playing With and Against Notions of War</vt:lpstr>
      <vt:lpstr>Preconceived Notions of Vietnam War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Cacciato:</dc:title>
  <dc:creator>Ian Helmon</dc:creator>
  <cp:lastModifiedBy>Rhinehart, Matthew</cp:lastModifiedBy>
  <cp:revision>17</cp:revision>
  <dcterms:created xsi:type="dcterms:W3CDTF">2016-10-06T01:03:25Z</dcterms:created>
  <dcterms:modified xsi:type="dcterms:W3CDTF">2017-10-04T11:20:44Z</dcterms:modified>
</cp:coreProperties>
</file>